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7" Type="http://schemas.openxmlformats.org/officeDocument/2006/relationships/slide" Target="../slides/slide8.xml"/><Relationship Id="rId2" Type="http://schemas.openxmlformats.org/officeDocument/2006/relationships/slide" Target="../slides/slide5.xml"/><Relationship Id="rId1" Type="http://schemas.openxmlformats.org/officeDocument/2006/relationships/slide" Target="../slides/slide4.xml"/><Relationship Id="rId6" Type="http://schemas.openxmlformats.org/officeDocument/2006/relationships/slide" Target="../slides/slide7.xml"/><Relationship Id="rId5" Type="http://schemas.openxmlformats.org/officeDocument/2006/relationships/slide" Target="../slides/slide6.xml"/><Relationship Id="rId4" Type="http://schemas.openxmlformats.org/officeDocument/2006/relationships/slide" Target="../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AF62B4-941E-42D0-BF61-76F543B8FBE0}" type="doc">
      <dgm:prSet loTypeId="urn:microsoft.com/office/officeart/2005/8/layout/radial5" loCatId="cycl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MY"/>
        </a:p>
      </dgm:t>
    </dgm:pt>
    <dgm:pt modelId="{27E54DC7-F468-49BE-8CE2-E39D68A1CA73}">
      <dgm:prSet phldrT="[Text]" custT="1"/>
      <dgm:spPr/>
      <dgm:t>
        <a:bodyPr/>
        <a:lstStyle/>
        <a:p>
          <a:r>
            <a:rPr lang="en-MY" sz="2800" b="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8 </a:t>
          </a:r>
          <a:r>
            <a:rPr lang="en-MY" sz="2800" b="0" dirty="0" err="1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Prinsip</a:t>
          </a:r>
          <a:r>
            <a:rPr lang="en-MY" sz="2800" b="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MY" sz="2800" b="0" dirty="0" err="1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Pembelajaran</a:t>
          </a:r>
          <a:r>
            <a:rPr lang="en-MY" sz="2800" b="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Ewell</a:t>
          </a:r>
          <a:endParaRPr lang="en-MY" sz="2800" b="0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C3B74A-FC4F-47AF-91F3-674177A1EE8A}" type="parTrans" cxnId="{A6F8200D-C23D-4FBF-A0CD-4C29B7991F6C}">
      <dgm:prSet/>
      <dgm:spPr/>
      <dgm:t>
        <a:bodyPr/>
        <a:lstStyle/>
        <a:p>
          <a:endParaRPr lang="en-MY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E64005-5C8B-48F5-B501-31EEBE48DEB8}" type="sibTrans" cxnId="{A6F8200D-C23D-4FBF-A0CD-4C29B7991F6C}">
      <dgm:prSet/>
      <dgm:spPr/>
      <dgm:t>
        <a:bodyPr/>
        <a:lstStyle/>
        <a:p>
          <a:endParaRPr lang="en-MY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9658E4-5B8B-4A45-AE8C-74579CC16E34}">
      <dgm:prSet phldrT="[Text]" custT="1"/>
      <dgm:spPr/>
      <dgm:t>
        <a:bodyPr/>
        <a:lstStyle/>
        <a:p>
          <a:r>
            <a:rPr lang="en-MY" sz="20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Penglibatan</a:t>
          </a:r>
          <a:r>
            <a:rPr lang="en-MY" sz="2000" dirty="0" smtClean="0">
              <a:latin typeface="Comic Sans MS" panose="030F0702030302020204" pitchFamily="66" charset="0"/>
              <a:cs typeface="Arial" panose="020B0604020202020204" pitchFamily="34" charset="0"/>
            </a:rPr>
            <a:t> </a:t>
          </a:r>
          <a:r>
            <a:rPr lang="en-MY" sz="20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aktif</a:t>
          </a:r>
          <a:endParaRPr lang="en-MY" sz="2000" dirty="0">
            <a:latin typeface="Comic Sans MS" panose="030F0702030302020204" pitchFamily="66" charset="0"/>
            <a:cs typeface="Arial" panose="020B0604020202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E62FF07D-DDBB-42E5-94B6-D06F9270BABA}" type="parTrans" cxnId="{5EB86502-7CF3-44DA-A68C-6E14CAA0D8CF}">
      <dgm:prSet custT="1"/>
      <dgm:spPr/>
      <dgm:t>
        <a:bodyPr/>
        <a:lstStyle/>
        <a:p>
          <a:endParaRPr lang="en-MY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61A2DC-D775-4580-91F2-9A35EED611CC}" type="sibTrans" cxnId="{5EB86502-7CF3-44DA-A68C-6E14CAA0D8CF}">
      <dgm:prSet/>
      <dgm:spPr/>
      <dgm:t>
        <a:bodyPr/>
        <a:lstStyle/>
        <a:p>
          <a:endParaRPr lang="en-MY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393387-16DE-490F-8F9E-C8A1433DD827}">
      <dgm:prSet phldrT="[Text]" custT="1"/>
      <dgm:spPr/>
      <dgm:t>
        <a:bodyPr/>
        <a:lstStyle/>
        <a:p>
          <a:r>
            <a:rPr lang="en-MY" sz="20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Perkaitan</a:t>
          </a:r>
          <a:r>
            <a:rPr lang="en-MY" sz="2000" dirty="0" smtClean="0">
              <a:latin typeface="Comic Sans MS" panose="030F0702030302020204" pitchFamily="66" charset="0"/>
              <a:cs typeface="Arial" panose="020B0604020202020204" pitchFamily="34" charset="0"/>
            </a:rPr>
            <a:t> </a:t>
          </a:r>
          <a:r>
            <a:rPr lang="en-MY" sz="20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dan</a:t>
          </a:r>
          <a:r>
            <a:rPr lang="en-MY" sz="2000" dirty="0" smtClean="0">
              <a:latin typeface="Comic Sans MS" panose="030F0702030302020204" pitchFamily="66" charset="0"/>
              <a:cs typeface="Arial" panose="020B0604020202020204" pitchFamily="34" charset="0"/>
            </a:rPr>
            <a:t> </a:t>
          </a:r>
          <a:r>
            <a:rPr lang="en-MY" sz="20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corak</a:t>
          </a:r>
          <a:endParaRPr lang="en-MY" sz="2000" dirty="0">
            <a:latin typeface="Comic Sans MS" panose="030F0702030302020204" pitchFamily="66" charset="0"/>
            <a:cs typeface="Arial" panose="020B0604020202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0B21FFE8-D408-45B1-A897-43A23F661318}" type="parTrans" cxnId="{70BA3684-974A-4AF8-9516-B856AEB338DA}">
      <dgm:prSet custT="1"/>
      <dgm:spPr/>
      <dgm:t>
        <a:bodyPr/>
        <a:lstStyle/>
        <a:p>
          <a:endParaRPr lang="en-MY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B6B519-2783-4D04-BAFD-ACEAF1DC45FB}" type="sibTrans" cxnId="{70BA3684-974A-4AF8-9516-B856AEB338DA}">
      <dgm:prSet/>
      <dgm:spPr/>
      <dgm:t>
        <a:bodyPr/>
        <a:lstStyle/>
        <a:p>
          <a:endParaRPr lang="en-MY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970E37-EE65-465E-81B1-4027CCEE1C99}">
      <dgm:prSet phldrT="[Text]" custT="1"/>
      <dgm:spPr/>
      <dgm:t>
        <a:bodyPr/>
        <a:lstStyle/>
        <a:p>
          <a:r>
            <a:rPr lang="en-MY" sz="20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Maklum</a:t>
          </a:r>
          <a:r>
            <a:rPr lang="en-MY" sz="2000" dirty="0" smtClean="0">
              <a:latin typeface="Comic Sans MS" panose="030F0702030302020204" pitchFamily="66" charset="0"/>
              <a:cs typeface="Arial" panose="020B0604020202020204" pitchFamily="34" charset="0"/>
            </a:rPr>
            <a:t> </a:t>
          </a:r>
          <a:r>
            <a:rPr lang="en-MY" sz="20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balas</a:t>
          </a:r>
          <a:r>
            <a:rPr lang="en-MY" sz="2000" dirty="0" smtClean="0">
              <a:latin typeface="Comic Sans MS" panose="030F0702030302020204" pitchFamily="66" charset="0"/>
              <a:cs typeface="Arial" panose="020B0604020202020204" pitchFamily="34" charset="0"/>
            </a:rPr>
            <a:t> </a:t>
          </a:r>
          <a:r>
            <a:rPr lang="en-MY" sz="20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berterusan</a:t>
          </a:r>
          <a:endParaRPr lang="en-MY" sz="2000" dirty="0">
            <a:latin typeface="Comic Sans MS" panose="030F0702030302020204" pitchFamily="66" charset="0"/>
            <a:cs typeface="Arial" panose="020B0604020202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8E17A329-C212-4C0F-AC6B-E238AAD7A26B}" type="parTrans" cxnId="{22977761-FF6D-4905-9DEB-AF2702841A10}">
      <dgm:prSet custT="1"/>
      <dgm:spPr/>
      <dgm:t>
        <a:bodyPr/>
        <a:lstStyle/>
        <a:p>
          <a:endParaRPr lang="en-MY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5DD7781-853B-44CE-9FA2-A7A6FCDC7A56}" type="sibTrans" cxnId="{22977761-FF6D-4905-9DEB-AF2702841A10}">
      <dgm:prSet/>
      <dgm:spPr/>
      <dgm:t>
        <a:bodyPr/>
        <a:lstStyle/>
        <a:p>
          <a:endParaRPr lang="en-MY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9575F1-7120-4CF7-B50D-968F3753A8D5}">
      <dgm:prSet phldrT="[Text]" custT="1"/>
      <dgm:spPr/>
      <dgm:t>
        <a:bodyPr/>
        <a:lstStyle/>
        <a:p>
          <a:r>
            <a:rPr lang="en-MY" sz="20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Suasana</a:t>
          </a:r>
          <a:r>
            <a:rPr lang="en-MY" sz="2000" dirty="0" smtClean="0">
              <a:latin typeface="Comic Sans MS" panose="030F0702030302020204" pitchFamily="66" charset="0"/>
              <a:cs typeface="Arial" panose="020B0604020202020204" pitchFamily="34" charset="0"/>
            </a:rPr>
            <a:t> yang </a:t>
          </a:r>
          <a:r>
            <a:rPr lang="en-MY" sz="20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menyeronokkan</a:t>
          </a:r>
          <a:endParaRPr lang="en-MY" sz="2000" dirty="0">
            <a:latin typeface="Comic Sans MS" panose="030F0702030302020204" pitchFamily="66" charset="0"/>
            <a:cs typeface="Arial" panose="020B0604020202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2D2296FF-8DCD-4F9B-A9EA-59C87A54A95E}" type="parTrans" cxnId="{325374DC-0E90-420A-BD4D-A8B796B3E6E6}">
      <dgm:prSet custT="1"/>
      <dgm:spPr/>
      <dgm:t>
        <a:bodyPr/>
        <a:lstStyle/>
        <a:p>
          <a:endParaRPr lang="en-MY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16589C-2E14-403A-91FF-1438D07D5400}" type="sibTrans" cxnId="{325374DC-0E90-420A-BD4D-A8B796B3E6E6}">
      <dgm:prSet/>
      <dgm:spPr/>
      <dgm:t>
        <a:bodyPr/>
        <a:lstStyle/>
        <a:p>
          <a:endParaRPr lang="en-MY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DD71B6-0B62-45FA-A901-8E7220ED22CD}">
      <dgm:prSet phldrT="[Text]" custT="1"/>
      <dgm:spPr/>
      <dgm:t>
        <a:bodyPr/>
        <a:lstStyle/>
        <a:p>
          <a:r>
            <a:rPr lang="en-MY" sz="20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Pembelajaran</a:t>
          </a:r>
          <a:r>
            <a:rPr lang="en-MY" sz="2000" dirty="0" smtClean="0">
              <a:latin typeface="Comic Sans MS" panose="030F0702030302020204" pitchFamily="66" charset="0"/>
              <a:cs typeface="Arial" panose="020B0604020202020204" pitchFamily="34" charset="0"/>
            </a:rPr>
            <a:t> informal</a:t>
          </a:r>
          <a:endParaRPr lang="en-MY" sz="2000" dirty="0">
            <a:latin typeface="Comic Sans MS" panose="030F0702030302020204" pitchFamily="66" charset="0"/>
            <a:cs typeface="Arial" panose="020B0604020202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A052D62B-CC71-4129-8DC7-2C91B66023AB}" type="parTrans" cxnId="{C7F4BF9E-81C0-405E-9A86-E14AD751A5F9}">
      <dgm:prSet custT="1"/>
      <dgm:spPr/>
      <dgm:t>
        <a:bodyPr/>
        <a:lstStyle/>
        <a:p>
          <a:endParaRPr lang="en-MY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7D7D02-C634-4E32-B65B-620E08AE7725}" type="sibTrans" cxnId="{C7F4BF9E-81C0-405E-9A86-E14AD751A5F9}">
      <dgm:prSet/>
      <dgm:spPr/>
      <dgm:t>
        <a:bodyPr/>
        <a:lstStyle/>
        <a:p>
          <a:endParaRPr lang="en-MY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FFD31D-C656-435B-8C17-C51A2C5B0F0B}">
      <dgm:prSet phldrT="[Text]" custT="1"/>
      <dgm:spPr/>
      <dgm:t>
        <a:bodyPr/>
        <a:lstStyle/>
        <a:p>
          <a:r>
            <a:rPr lang="en-MY" sz="20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Pengalaman</a:t>
          </a:r>
          <a:r>
            <a:rPr lang="en-MY" sz="2000" dirty="0" smtClean="0">
              <a:latin typeface="Comic Sans MS" panose="030F0702030302020204" pitchFamily="66" charset="0"/>
              <a:cs typeface="Arial" panose="020B0604020202020204" pitchFamily="34" charset="0"/>
            </a:rPr>
            <a:t> </a:t>
          </a:r>
          <a:r>
            <a:rPr lang="en-MY" sz="20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langsung</a:t>
          </a:r>
          <a:endParaRPr lang="en-MY" sz="2000" dirty="0">
            <a:latin typeface="Comic Sans MS" panose="030F0702030302020204" pitchFamily="66" charset="0"/>
            <a:cs typeface="Arial" panose="020B0604020202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C1E76011-773B-4336-B4FA-1D32C4072FCB}" type="parTrans" cxnId="{89388E2E-8268-4827-BC52-03E94BD73A16}">
      <dgm:prSet custT="1"/>
      <dgm:spPr/>
      <dgm:t>
        <a:bodyPr/>
        <a:lstStyle/>
        <a:p>
          <a:endParaRPr lang="en-MY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36D9BC-38BF-4446-BBE3-FC66B18B9636}" type="sibTrans" cxnId="{89388E2E-8268-4827-BC52-03E94BD73A16}">
      <dgm:prSet/>
      <dgm:spPr/>
      <dgm:t>
        <a:bodyPr/>
        <a:lstStyle/>
        <a:p>
          <a:endParaRPr lang="en-MY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D3C2DC-D69A-4D12-9093-73222C2FBBDF}">
      <dgm:prSet phldrT="[Text]" custT="1"/>
      <dgm:spPr/>
      <dgm:t>
        <a:bodyPr/>
        <a:lstStyle/>
        <a:p>
          <a:r>
            <a:rPr lang="en-MY" sz="20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Situasi</a:t>
          </a:r>
          <a:r>
            <a:rPr lang="en-MY" sz="2000" dirty="0" smtClean="0">
              <a:latin typeface="Comic Sans MS" panose="030F0702030302020204" pitchFamily="66" charset="0"/>
              <a:cs typeface="Arial" panose="020B0604020202020204" pitchFamily="34" charset="0"/>
            </a:rPr>
            <a:t> </a:t>
          </a:r>
          <a:r>
            <a:rPr lang="en-MY" sz="20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mendesak</a:t>
          </a:r>
          <a:endParaRPr lang="en-MY" sz="2000" dirty="0">
            <a:latin typeface="Comic Sans MS" panose="030F0702030302020204" pitchFamily="66" charset="0"/>
            <a:cs typeface="Arial" panose="020B0604020202020204" pitchFamily="34" charset="0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841F457A-AC0D-4D3E-880C-4D2ABAB0D3A7}" type="parTrans" cxnId="{8603554F-AC13-465A-905B-24388D5B0475}">
      <dgm:prSet custT="1"/>
      <dgm:spPr/>
      <dgm:t>
        <a:bodyPr/>
        <a:lstStyle/>
        <a:p>
          <a:endParaRPr lang="en-MY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C2C361-8C56-47D8-A4CA-B15C8BBEF321}" type="sibTrans" cxnId="{8603554F-AC13-465A-905B-24388D5B0475}">
      <dgm:prSet/>
      <dgm:spPr/>
      <dgm:t>
        <a:bodyPr/>
        <a:lstStyle/>
        <a:p>
          <a:endParaRPr lang="en-MY" sz="3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B68CB8-BC83-4901-87F6-F2552432DF2A}" type="pres">
      <dgm:prSet presAssocID="{DDAF62B4-941E-42D0-BF61-76F543B8FBE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2460E6-DE8A-4AA3-9963-0EC2385725F3}" type="pres">
      <dgm:prSet presAssocID="{27E54DC7-F468-49BE-8CE2-E39D68A1CA73}" presName="centerShape" presStyleLbl="node0" presStyleIdx="0" presStyleCnt="1" custScaleX="182853"/>
      <dgm:spPr/>
      <dgm:t>
        <a:bodyPr/>
        <a:lstStyle/>
        <a:p>
          <a:endParaRPr lang="en-MY"/>
        </a:p>
      </dgm:t>
    </dgm:pt>
    <dgm:pt modelId="{681E992B-B0EA-46D8-B040-A8383353A7E2}" type="pres">
      <dgm:prSet presAssocID="{E62FF07D-DDBB-42E5-94B6-D06F9270BABA}" presName="parTrans" presStyleLbl="sibTrans2D1" presStyleIdx="0" presStyleCnt="7"/>
      <dgm:spPr/>
      <dgm:t>
        <a:bodyPr/>
        <a:lstStyle/>
        <a:p>
          <a:endParaRPr lang="en-US"/>
        </a:p>
      </dgm:t>
    </dgm:pt>
    <dgm:pt modelId="{5603CB46-2310-4C46-933D-8FD24C218C73}" type="pres">
      <dgm:prSet presAssocID="{E62FF07D-DDBB-42E5-94B6-D06F9270BABA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1B60E302-9691-40CA-BC82-D22AB21BF84E}" type="pres">
      <dgm:prSet presAssocID="{829658E4-5B8B-4A45-AE8C-74579CC16E34}" presName="node" presStyleLbl="node1" presStyleIdx="0" presStyleCnt="7" custScaleX="138008" custRadScaleRad="106445" custRadScaleInc="-21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EE82E8-A578-4B84-A165-2CB22336F1B9}" type="pres">
      <dgm:prSet presAssocID="{0B21FFE8-D408-45B1-A897-43A23F661318}" presName="parTrans" presStyleLbl="sibTrans2D1" presStyleIdx="1" presStyleCnt="7"/>
      <dgm:spPr/>
      <dgm:t>
        <a:bodyPr/>
        <a:lstStyle/>
        <a:p>
          <a:endParaRPr lang="en-US"/>
        </a:p>
      </dgm:t>
    </dgm:pt>
    <dgm:pt modelId="{0131919F-031F-4FB2-A734-8139EF79BA29}" type="pres">
      <dgm:prSet presAssocID="{0B21FFE8-D408-45B1-A897-43A23F661318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3831F1AC-F561-4490-BCB5-32EE5FC505DF}" type="pres">
      <dgm:prSet presAssocID="{D1393387-16DE-490F-8F9E-C8A1433DD827}" presName="node" presStyleLbl="node1" presStyleIdx="1" presStyleCnt="7" custScaleX="122399" custRadScaleRad="122658" custRadScaleInc="1846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BA26E3-88AD-4779-9D30-4EC6DBC1BD20}" type="pres">
      <dgm:prSet presAssocID="{A052D62B-CC71-4129-8DC7-2C91B66023AB}" presName="parTrans" presStyleLbl="sibTrans2D1" presStyleIdx="2" presStyleCnt="7"/>
      <dgm:spPr/>
      <dgm:t>
        <a:bodyPr/>
        <a:lstStyle/>
        <a:p>
          <a:endParaRPr lang="en-US"/>
        </a:p>
      </dgm:t>
    </dgm:pt>
    <dgm:pt modelId="{63681599-5BA9-4D12-8EA9-1841FFA18EED}" type="pres">
      <dgm:prSet presAssocID="{A052D62B-CC71-4129-8DC7-2C91B66023AB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0A73E651-3087-4132-8A8C-754E7E24EB73}" type="pres">
      <dgm:prSet presAssocID="{59DD71B6-0B62-45FA-A901-8E7220ED22CD}" presName="node" presStyleLbl="node1" presStyleIdx="2" presStyleCnt="7" custScaleX="148358" custRadScaleRad="148352" custRadScaleInc="-2064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5CDABD2-0374-446C-8F1B-E6E4BD8338E3}" type="pres">
      <dgm:prSet presAssocID="{C1E76011-773B-4336-B4FA-1D32C4072FCB}" presName="parTrans" presStyleLbl="sibTrans2D1" presStyleIdx="3" presStyleCnt="7"/>
      <dgm:spPr/>
      <dgm:t>
        <a:bodyPr/>
        <a:lstStyle/>
        <a:p>
          <a:endParaRPr lang="en-US"/>
        </a:p>
      </dgm:t>
    </dgm:pt>
    <dgm:pt modelId="{4B786EF3-A922-41BC-92BD-3D973FCE919C}" type="pres">
      <dgm:prSet presAssocID="{C1E76011-773B-4336-B4FA-1D32C4072FCB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7D978D15-B477-426F-A113-FE703FA58D04}" type="pres">
      <dgm:prSet presAssocID="{6CFFD31D-C656-435B-8C17-C51A2C5B0F0B}" presName="node" presStyleLbl="node1" presStyleIdx="3" presStyleCnt="7" custScaleX="140878" custRadScaleRad="110078" custRadScaleInc="-41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E5B9FD-BFD7-4828-A9DB-8A219ED4DBA4}" type="pres">
      <dgm:prSet presAssocID="{841F457A-AC0D-4D3E-880C-4D2ABAB0D3A7}" presName="parTrans" presStyleLbl="sibTrans2D1" presStyleIdx="4" presStyleCnt="7"/>
      <dgm:spPr/>
      <dgm:t>
        <a:bodyPr/>
        <a:lstStyle/>
        <a:p>
          <a:endParaRPr lang="en-US"/>
        </a:p>
      </dgm:t>
    </dgm:pt>
    <dgm:pt modelId="{BEBF4095-14EE-4851-AD7A-437DEA5C4889}" type="pres">
      <dgm:prSet presAssocID="{841F457A-AC0D-4D3E-880C-4D2ABAB0D3A7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74BFC979-608E-4D0B-860C-87F64564B533}" type="pres">
      <dgm:prSet presAssocID="{A9D3C2DC-D69A-4D12-9093-73222C2FBBDF}" presName="node" presStyleLbl="node1" presStyleIdx="4" presStyleCnt="7" custScaleX="115916" custRadScaleRad="105630" custRadScaleInc="2665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DFC72B0-2840-4768-963D-A601EB764F63}" type="pres">
      <dgm:prSet presAssocID="{8E17A329-C212-4C0F-AC6B-E238AAD7A26B}" presName="parTrans" presStyleLbl="sibTrans2D1" presStyleIdx="5" presStyleCnt="7"/>
      <dgm:spPr/>
      <dgm:t>
        <a:bodyPr/>
        <a:lstStyle/>
        <a:p>
          <a:endParaRPr lang="en-US"/>
        </a:p>
      </dgm:t>
    </dgm:pt>
    <dgm:pt modelId="{C3B5392D-1968-437C-A334-A49CB0D09515}" type="pres">
      <dgm:prSet presAssocID="{8E17A329-C212-4C0F-AC6B-E238AAD7A26B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1248F67E-A570-439E-8924-828190267A3B}" type="pres">
      <dgm:prSet presAssocID="{E3970E37-EE65-465E-81B1-4027CCEE1C99}" presName="node" presStyleLbl="node1" presStyleIdx="5" presStyleCnt="7" custScaleX="148080" custRadScaleRad="147504" custRadScaleInc="121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FCBD21-6531-4F13-94B2-4C7148AE6BE2}" type="pres">
      <dgm:prSet presAssocID="{2D2296FF-8DCD-4F9B-A9EA-59C87A54A95E}" presName="parTrans" presStyleLbl="sibTrans2D1" presStyleIdx="6" presStyleCnt="7"/>
      <dgm:spPr/>
      <dgm:t>
        <a:bodyPr/>
        <a:lstStyle/>
        <a:p>
          <a:endParaRPr lang="en-US"/>
        </a:p>
      </dgm:t>
    </dgm:pt>
    <dgm:pt modelId="{CCE1F1DC-B885-4943-BDEC-253194ED8E4F}" type="pres">
      <dgm:prSet presAssocID="{2D2296FF-8DCD-4F9B-A9EA-59C87A54A95E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B5C5AA5F-2125-46DB-9A62-90321288A450}" type="pres">
      <dgm:prSet presAssocID="{009575F1-7120-4CF7-B50D-968F3753A8D5}" presName="node" presStyleLbl="node1" presStyleIdx="6" presStyleCnt="7" custScaleX="175835" custScaleY="80149" custRadScaleRad="126730" custRadScaleInc="-38783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887AFC4F-932C-4CAB-8803-3F6DA0FEA79B}" type="presOf" srcId="{C1E76011-773B-4336-B4FA-1D32C4072FCB}" destId="{25CDABD2-0374-446C-8F1B-E6E4BD8338E3}" srcOrd="0" destOrd="0" presId="urn:microsoft.com/office/officeart/2005/8/layout/radial5"/>
    <dgm:cxn modelId="{ECB98D79-C55E-45F2-9B77-B5BF8B2BFF0E}" type="presOf" srcId="{8E17A329-C212-4C0F-AC6B-E238AAD7A26B}" destId="{3DFC72B0-2840-4768-963D-A601EB764F63}" srcOrd="0" destOrd="0" presId="urn:microsoft.com/office/officeart/2005/8/layout/radial5"/>
    <dgm:cxn modelId="{0D0D1141-ED8F-4094-A264-9B11A92452A8}" type="presOf" srcId="{27E54DC7-F468-49BE-8CE2-E39D68A1CA73}" destId="{182460E6-DE8A-4AA3-9963-0EC2385725F3}" srcOrd="0" destOrd="0" presId="urn:microsoft.com/office/officeart/2005/8/layout/radial5"/>
    <dgm:cxn modelId="{62D5A07F-083E-4F1C-8C3D-08E17605ECA8}" type="presOf" srcId="{C1E76011-773B-4336-B4FA-1D32C4072FCB}" destId="{4B786EF3-A922-41BC-92BD-3D973FCE919C}" srcOrd="1" destOrd="0" presId="urn:microsoft.com/office/officeart/2005/8/layout/radial5"/>
    <dgm:cxn modelId="{9DB33CC5-6FAA-4A2A-88C1-465E8BD2290C}" type="presOf" srcId="{841F457A-AC0D-4D3E-880C-4D2ABAB0D3A7}" destId="{91E5B9FD-BFD7-4828-A9DB-8A219ED4DBA4}" srcOrd="0" destOrd="0" presId="urn:microsoft.com/office/officeart/2005/8/layout/radial5"/>
    <dgm:cxn modelId="{325374DC-0E90-420A-BD4D-A8B796B3E6E6}" srcId="{27E54DC7-F468-49BE-8CE2-E39D68A1CA73}" destId="{009575F1-7120-4CF7-B50D-968F3753A8D5}" srcOrd="6" destOrd="0" parTransId="{2D2296FF-8DCD-4F9B-A9EA-59C87A54A95E}" sibTransId="{6216589C-2E14-403A-91FF-1438D07D5400}"/>
    <dgm:cxn modelId="{45D37C1C-A340-4883-AB81-683077EBE1D9}" type="presOf" srcId="{E3970E37-EE65-465E-81B1-4027CCEE1C99}" destId="{1248F67E-A570-439E-8924-828190267A3B}" srcOrd="0" destOrd="0" presId="urn:microsoft.com/office/officeart/2005/8/layout/radial5"/>
    <dgm:cxn modelId="{30E1CBD8-DDCE-40FD-A2AE-ED4A2EC9792F}" type="presOf" srcId="{009575F1-7120-4CF7-B50D-968F3753A8D5}" destId="{B5C5AA5F-2125-46DB-9A62-90321288A450}" srcOrd="0" destOrd="0" presId="urn:microsoft.com/office/officeart/2005/8/layout/radial5"/>
    <dgm:cxn modelId="{2B508B91-2A95-44B0-BD46-DB87E75A56E4}" type="presOf" srcId="{DDAF62B4-941E-42D0-BF61-76F543B8FBE0}" destId="{5EB68CB8-BC83-4901-87F6-F2552432DF2A}" srcOrd="0" destOrd="0" presId="urn:microsoft.com/office/officeart/2005/8/layout/radial5"/>
    <dgm:cxn modelId="{8D76B03D-7A0F-4ADF-B140-4D57B7C4C5EB}" type="presOf" srcId="{0B21FFE8-D408-45B1-A897-43A23F661318}" destId="{0131919F-031F-4FB2-A734-8139EF79BA29}" srcOrd="1" destOrd="0" presId="urn:microsoft.com/office/officeart/2005/8/layout/radial5"/>
    <dgm:cxn modelId="{89388E2E-8268-4827-BC52-03E94BD73A16}" srcId="{27E54DC7-F468-49BE-8CE2-E39D68A1CA73}" destId="{6CFFD31D-C656-435B-8C17-C51A2C5B0F0B}" srcOrd="3" destOrd="0" parTransId="{C1E76011-773B-4336-B4FA-1D32C4072FCB}" sibTransId="{9B36D9BC-38BF-4446-BBE3-FC66B18B9636}"/>
    <dgm:cxn modelId="{8603554F-AC13-465A-905B-24388D5B0475}" srcId="{27E54DC7-F468-49BE-8CE2-E39D68A1CA73}" destId="{A9D3C2DC-D69A-4D12-9093-73222C2FBBDF}" srcOrd="4" destOrd="0" parTransId="{841F457A-AC0D-4D3E-880C-4D2ABAB0D3A7}" sibTransId="{EEC2C361-8C56-47D8-A4CA-B15C8BBEF321}"/>
    <dgm:cxn modelId="{5EB86502-7CF3-44DA-A68C-6E14CAA0D8CF}" srcId="{27E54DC7-F468-49BE-8CE2-E39D68A1CA73}" destId="{829658E4-5B8B-4A45-AE8C-74579CC16E34}" srcOrd="0" destOrd="0" parTransId="{E62FF07D-DDBB-42E5-94B6-D06F9270BABA}" sibTransId="{5961A2DC-D775-4580-91F2-9A35EED611CC}"/>
    <dgm:cxn modelId="{28527360-B124-4D28-AA15-1F25701F2996}" type="presOf" srcId="{A052D62B-CC71-4129-8DC7-2C91B66023AB}" destId="{63681599-5BA9-4D12-8EA9-1841FFA18EED}" srcOrd="1" destOrd="0" presId="urn:microsoft.com/office/officeart/2005/8/layout/radial5"/>
    <dgm:cxn modelId="{6C4CF4D4-2A4C-4C89-8CB9-6FB073651CAB}" type="presOf" srcId="{E62FF07D-DDBB-42E5-94B6-D06F9270BABA}" destId="{681E992B-B0EA-46D8-B040-A8383353A7E2}" srcOrd="0" destOrd="0" presId="urn:microsoft.com/office/officeart/2005/8/layout/radial5"/>
    <dgm:cxn modelId="{6C8E8D44-EEDC-4835-A9E6-C8CB4C8D38A3}" type="presOf" srcId="{A052D62B-CC71-4129-8DC7-2C91B66023AB}" destId="{FFBA26E3-88AD-4779-9D30-4EC6DBC1BD20}" srcOrd="0" destOrd="0" presId="urn:microsoft.com/office/officeart/2005/8/layout/radial5"/>
    <dgm:cxn modelId="{4179933F-34BF-4EB0-9059-5FFEA2D6207D}" type="presOf" srcId="{E62FF07D-DDBB-42E5-94B6-D06F9270BABA}" destId="{5603CB46-2310-4C46-933D-8FD24C218C73}" srcOrd="1" destOrd="0" presId="urn:microsoft.com/office/officeart/2005/8/layout/radial5"/>
    <dgm:cxn modelId="{8FC7C9FD-0CF8-4B4A-A197-F22CA14385EC}" type="presOf" srcId="{8E17A329-C212-4C0F-AC6B-E238AAD7A26B}" destId="{C3B5392D-1968-437C-A334-A49CB0D09515}" srcOrd="1" destOrd="0" presId="urn:microsoft.com/office/officeart/2005/8/layout/radial5"/>
    <dgm:cxn modelId="{19DA386B-858C-4CAF-AAE1-57ED741C7829}" type="presOf" srcId="{829658E4-5B8B-4A45-AE8C-74579CC16E34}" destId="{1B60E302-9691-40CA-BC82-D22AB21BF84E}" srcOrd="0" destOrd="0" presId="urn:microsoft.com/office/officeart/2005/8/layout/radial5"/>
    <dgm:cxn modelId="{A5DB6AD0-7FD8-4222-8C3B-3953EA64291D}" type="presOf" srcId="{0B21FFE8-D408-45B1-A897-43A23F661318}" destId="{4AEE82E8-A578-4B84-A165-2CB22336F1B9}" srcOrd="0" destOrd="0" presId="urn:microsoft.com/office/officeart/2005/8/layout/radial5"/>
    <dgm:cxn modelId="{C3989718-8590-4F52-B793-35677514D02E}" type="presOf" srcId="{2D2296FF-8DCD-4F9B-A9EA-59C87A54A95E}" destId="{CCE1F1DC-B885-4943-BDEC-253194ED8E4F}" srcOrd="1" destOrd="0" presId="urn:microsoft.com/office/officeart/2005/8/layout/radial5"/>
    <dgm:cxn modelId="{C7F4BF9E-81C0-405E-9A86-E14AD751A5F9}" srcId="{27E54DC7-F468-49BE-8CE2-E39D68A1CA73}" destId="{59DD71B6-0B62-45FA-A901-8E7220ED22CD}" srcOrd="2" destOrd="0" parTransId="{A052D62B-CC71-4129-8DC7-2C91B66023AB}" sibTransId="{0D7D7D02-C634-4E32-B65B-620E08AE7725}"/>
    <dgm:cxn modelId="{1CC3CD63-05FA-4F06-B424-7DB7102DCF3E}" type="presOf" srcId="{841F457A-AC0D-4D3E-880C-4D2ABAB0D3A7}" destId="{BEBF4095-14EE-4851-AD7A-437DEA5C4889}" srcOrd="1" destOrd="0" presId="urn:microsoft.com/office/officeart/2005/8/layout/radial5"/>
    <dgm:cxn modelId="{A6F8200D-C23D-4FBF-A0CD-4C29B7991F6C}" srcId="{DDAF62B4-941E-42D0-BF61-76F543B8FBE0}" destId="{27E54DC7-F468-49BE-8CE2-E39D68A1CA73}" srcOrd="0" destOrd="0" parTransId="{CBC3B74A-FC4F-47AF-91F3-674177A1EE8A}" sibTransId="{6FE64005-5C8B-48F5-B501-31EEBE48DEB8}"/>
    <dgm:cxn modelId="{70BA3684-974A-4AF8-9516-B856AEB338DA}" srcId="{27E54DC7-F468-49BE-8CE2-E39D68A1CA73}" destId="{D1393387-16DE-490F-8F9E-C8A1433DD827}" srcOrd="1" destOrd="0" parTransId="{0B21FFE8-D408-45B1-A897-43A23F661318}" sibTransId="{5DB6B519-2783-4D04-BAFD-ACEAF1DC45FB}"/>
    <dgm:cxn modelId="{92B63EA4-6100-44C3-BD29-3696F3E76A3C}" type="presOf" srcId="{D1393387-16DE-490F-8F9E-C8A1433DD827}" destId="{3831F1AC-F561-4490-BCB5-32EE5FC505DF}" srcOrd="0" destOrd="0" presId="urn:microsoft.com/office/officeart/2005/8/layout/radial5"/>
    <dgm:cxn modelId="{22977761-FF6D-4905-9DEB-AF2702841A10}" srcId="{27E54DC7-F468-49BE-8CE2-E39D68A1CA73}" destId="{E3970E37-EE65-465E-81B1-4027CCEE1C99}" srcOrd="5" destOrd="0" parTransId="{8E17A329-C212-4C0F-AC6B-E238AAD7A26B}" sibTransId="{75DD7781-853B-44CE-9FA2-A7A6FCDC7A56}"/>
    <dgm:cxn modelId="{D8DD86F0-088D-451F-9AD4-558F9B8D278A}" type="presOf" srcId="{2D2296FF-8DCD-4F9B-A9EA-59C87A54A95E}" destId="{BDFCBD21-6531-4F13-94B2-4C7148AE6BE2}" srcOrd="0" destOrd="0" presId="urn:microsoft.com/office/officeart/2005/8/layout/radial5"/>
    <dgm:cxn modelId="{ED47E345-0E40-4F5E-A73F-3735FC162D40}" type="presOf" srcId="{6CFFD31D-C656-435B-8C17-C51A2C5B0F0B}" destId="{7D978D15-B477-426F-A113-FE703FA58D04}" srcOrd="0" destOrd="0" presId="urn:microsoft.com/office/officeart/2005/8/layout/radial5"/>
    <dgm:cxn modelId="{1BCC1175-512A-41C7-9867-82826B481085}" type="presOf" srcId="{59DD71B6-0B62-45FA-A901-8E7220ED22CD}" destId="{0A73E651-3087-4132-8A8C-754E7E24EB73}" srcOrd="0" destOrd="0" presId="urn:microsoft.com/office/officeart/2005/8/layout/radial5"/>
    <dgm:cxn modelId="{656B9241-5A8C-494D-95FC-70C46E18DD7A}" type="presOf" srcId="{A9D3C2DC-D69A-4D12-9093-73222C2FBBDF}" destId="{74BFC979-608E-4D0B-860C-87F64564B533}" srcOrd="0" destOrd="0" presId="urn:microsoft.com/office/officeart/2005/8/layout/radial5"/>
    <dgm:cxn modelId="{03791C39-F255-4E78-98EE-A7836A7498D9}" type="presParOf" srcId="{5EB68CB8-BC83-4901-87F6-F2552432DF2A}" destId="{182460E6-DE8A-4AA3-9963-0EC2385725F3}" srcOrd="0" destOrd="0" presId="urn:microsoft.com/office/officeart/2005/8/layout/radial5"/>
    <dgm:cxn modelId="{BEF03804-EA83-4386-882B-D0A3C25C2F61}" type="presParOf" srcId="{5EB68CB8-BC83-4901-87F6-F2552432DF2A}" destId="{681E992B-B0EA-46D8-B040-A8383353A7E2}" srcOrd="1" destOrd="0" presId="urn:microsoft.com/office/officeart/2005/8/layout/radial5"/>
    <dgm:cxn modelId="{449CF308-D0F8-4345-87B3-3E0E86EB5A5E}" type="presParOf" srcId="{681E992B-B0EA-46D8-B040-A8383353A7E2}" destId="{5603CB46-2310-4C46-933D-8FD24C218C73}" srcOrd="0" destOrd="0" presId="urn:microsoft.com/office/officeart/2005/8/layout/radial5"/>
    <dgm:cxn modelId="{4F6F48F3-A26C-4722-B22E-1FB61BAAA882}" type="presParOf" srcId="{5EB68CB8-BC83-4901-87F6-F2552432DF2A}" destId="{1B60E302-9691-40CA-BC82-D22AB21BF84E}" srcOrd="2" destOrd="0" presId="urn:microsoft.com/office/officeart/2005/8/layout/radial5"/>
    <dgm:cxn modelId="{3A6501F5-06BB-493E-9308-9F18C16D93C9}" type="presParOf" srcId="{5EB68CB8-BC83-4901-87F6-F2552432DF2A}" destId="{4AEE82E8-A578-4B84-A165-2CB22336F1B9}" srcOrd="3" destOrd="0" presId="urn:microsoft.com/office/officeart/2005/8/layout/radial5"/>
    <dgm:cxn modelId="{EADD228B-6657-460C-AB16-2E2AAB0F7454}" type="presParOf" srcId="{4AEE82E8-A578-4B84-A165-2CB22336F1B9}" destId="{0131919F-031F-4FB2-A734-8139EF79BA29}" srcOrd="0" destOrd="0" presId="urn:microsoft.com/office/officeart/2005/8/layout/radial5"/>
    <dgm:cxn modelId="{9C004FD9-BC01-4DAD-A519-A24DDC15F70C}" type="presParOf" srcId="{5EB68CB8-BC83-4901-87F6-F2552432DF2A}" destId="{3831F1AC-F561-4490-BCB5-32EE5FC505DF}" srcOrd="4" destOrd="0" presId="urn:microsoft.com/office/officeart/2005/8/layout/radial5"/>
    <dgm:cxn modelId="{B10B219C-0952-415E-9E21-5F33FE08D05B}" type="presParOf" srcId="{5EB68CB8-BC83-4901-87F6-F2552432DF2A}" destId="{FFBA26E3-88AD-4779-9D30-4EC6DBC1BD20}" srcOrd="5" destOrd="0" presId="urn:microsoft.com/office/officeart/2005/8/layout/radial5"/>
    <dgm:cxn modelId="{240E34E3-2811-494B-8A02-D5F6A4041BB4}" type="presParOf" srcId="{FFBA26E3-88AD-4779-9D30-4EC6DBC1BD20}" destId="{63681599-5BA9-4D12-8EA9-1841FFA18EED}" srcOrd="0" destOrd="0" presId="urn:microsoft.com/office/officeart/2005/8/layout/radial5"/>
    <dgm:cxn modelId="{8D3E5B35-60DC-429B-992E-C10FB90B961C}" type="presParOf" srcId="{5EB68CB8-BC83-4901-87F6-F2552432DF2A}" destId="{0A73E651-3087-4132-8A8C-754E7E24EB73}" srcOrd="6" destOrd="0" presId="urn:microsoft.com/office/officeart/2005/8/layout/radial5"/>
    <dgm:cxn modelId="{EC6A57CD-9688-41FF-A5B5-E12E34C63DC0}" type="presParOf" srcId="{5EB68CB8-BC83-4901-87F6-F2552432DF2A}" destId="{25CDABD2-0374-446C-8F1B-E6E4BD8338E3}" srcOrd="7" destOrd="0" presId="urn:microsoft.com/office/officeart/2005/8/layout/radial5"/>
    <dgm:cxn modelId="{91500A6C-F223-4D71-ADFF-87EAA899F026}" type="presParOf" srcId="{25CDABD2-0374-446C-8F1B-E6E4BD8338E3}" destId="{4B786EF3-A922-41BC-92BD-3D973FCE919C}" srcOrd="0" destOrd="0" presId="urn:microsoft.com/office/officeart/2005/8/layout/radial5"/>
    <dgm:cxn modelId="{06FC3828-A883-4A0E-BA24-2240CB8C9269}" type="presParOf" srcId="{5EB68CB8-BC83-4901-87F6-F2552432DF2A}" destId="{7D978D15-B477-426F-A113-FE703FA58D04}" srcOrd="8" destOrd="0" presId="urn:microsoft.com/office/officeart/2005/8/layout/radial5"/>
    <dgm:cxn modelId="{2247440A-DAF2-4563-A434-2AAE6360F208}" type="presParOf" srcId="{5EB68CB8-BC83-4901-87F6-F2552432DF2A}" destId="{91E5B9FD-BFD7-4828-A9DB-8A219ED4DBA4}" srcOrd="9" destOrd="0" presId="urn:microsoft.com/office/officeart/2005/8/layout/radial5"/>
    <dgm:cxn modelId="{70D9C114-100A-416A-AE13-D4259E3B3D60}" type="presParOf" srcId="{91E5B9FD-BFD7-4828-A9DB-8A219ED4DBA4}" destId="{BEBF4095-14EE-4851-AD7A-437DEA5C4889}" srcOrd="0" destOrd="0" presId="urn:microsoft.com/office/officeart/2005/8/layout/radial5"/>
    <dgm:cxn modelId="{C3FCF2AC-4C94-414F-8CB6-299FFD0BFDBF}" type="presParOf" srcId="{5EB68CB8-BC83-4901-87F6-F2552432DF2A}" destId="{74BFC979-608E-4D0B-860C-87F64564B533}" srcOrd="10" destOrd="0" presId="urn:microsoft.com/office/officeart/2005/8/layout/radial5"/>
    <dgm:cxn modelId="{E893B4E8-27D7-4A76-BD7B-444FFCAF5565}" type="presParOf" srcId="{5EB68CB8-BC83-4901-87F6-F2552432DF2A}" destId="{3DFC72B0-2840-4768-963D-A601EB764F63}" srcOrd="11" destOrd="0" presId="urn:microsoft.com/office/officeart/2005/8/layout/radial5"/>
    <dgm:cxn modelId="{F7F10936-FA67-44B1-A7C1-0A8312DF4F12}" type="presParOf" srcId="{3DFC72B0-2840-4768-963D-A601EB764F63}" destId="{C3B5392D-1968-437C-A334-A49CB0D09515}" srcOrd="0" destOrd="0" presId="urn:microsoft.com/office/officeart/2005/8/layout/radial5"/>
    <dgm:cxn modelId="{02957AEB-10FC-4C4A-ADB1-66B2E01729C8}" type="presParOf" srcId="{5EB68CB8-BC83-4901-87F6-F2552432DF2A}" destId="{1248F67E-A570-439E-8924-828190267A3B}" srcOrd="12" destOrd="0" presId="urn:microsoft.com/office/officeart/2005/8/layout/radial5"/>
    <dgm:cxn modelId="{AC7369F6-D4BC-4CE3-84F9-B9FDE3539276}" type="presParOf" srcId="{5EB68CB8-BC83-4901-87F6-F2552432DF2A}" destId="{BDFCBD21-6531-4F13-94B2-4C7148AE6BE2}" srcOrd="13" destOrd="0" presId="urn:microsoft.com/office/officeart/2005/8/layout/radial5"/>
    <dgm:cxn modelId="{A34309C5-28DF-4A1F-9A18-A4070909ADD2}" type="presParOf" srcId="{BDFCBD21-6531-4F13-94B2-4C7148AE6BE2}" destId="{CCE1F1DC-B885-4943-BDEC-253194ED8E4F}" srcOrd="0" destOrd="0" presId="urn:microsoft.com/office/officeart/2005/8/layout/radial5"/>
    <dgm:cxn modelId="{BA588F18-F4BF-42D5-A18E-655B9E0AF812}" type="presParOf" srcId="{5EB68CB8-BC83-4901-87F6-F2552432DF2A}" destId="{B5C5AA5F-2125-46DB-9A62-90321288A450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2460E6-DE8A-4AA3-9963-0EC2385725F3}">
      <dsp:nvSpPr>
        <dsp:cNvPr id="0" name=""/>
        <dsp:cNvSpPr/>
      </dsp:nvSpPr>
      <dsp:spPr>
        <a:xfrm>
          <a:off x="3637138" y="2304218"/>
          <a:ext cx="3239106" cy="177142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800" b="0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8 </a:t>
          </a:r>
          <a:r>
            <a:rPr lang="en-MY" sz="2800" b="0" kern="1200" dirty="0" err="1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Prinsip</a:t>
          </a:r>
          <a:r>
            <a:rPr lang="en-MY" sz="2800" b="0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MY" sz="2800" b="0" kern="1200" dirty="0" err="1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Pembelajaran</a:t>
          </a:r>
          <a:r>
            <a:rPr lang="en-MY" sz="2800" b="0" kern="1200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 Ewell</a:t>
          </a:r>
          <a:endParaRPr lang="en-MY" sz="2800" b="0" kern="1200" dirty="0">
            <a:solidFill>
              <a:srgbClr val="0070C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111494" y="2563637"/>
        <a:ext cx="2290394" cy="1252588"/>
      </dsp:txXfrm>
    </dsp:sp>
    <dsp:sp modelId="{681E992B-B0EA-46D8-B040-A8383353A7E2}">
      <dsp:nvSpPr>
        <dsp:cNvPr id="0" name=""/>
        <dsp:cNvSpPr/>
      </dsp:nvSpPr>
      <dsp:spPr>
        <a:xfrm rot="16163953">
          <a:off x="5055640" y="1658754"/>
          <a:ext cx="376305" cy="602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5112677" y="1835653"/>
        <a:ext cx="263414" cy="361371"/>
      </dsp:txXfrm>
    </dsp:sp>
    <dsp:sp modelId="{1B60E302-9691-40CA-BC82-D22AB21BF84E}">
      <dsp:nvSpPr>
        <dsp:cNvPr id="0" name=""/>
        <dsp:cNvSpPr/>
      </dsp:nvSpPr>
      <dsp:spPr>
        <a:xfrm>
          <a:off x="4131481" y="0"/>
          <a:ext cx="2200239" cy="15942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kern="12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Penglibatan</a:t>
          </a:r>
          <a:r>
            <a:rPr lang="en-MY" sz="2000" kern="1200" dirty="0" smtClean="0">
              <a:latin typeface="Comic Sans MS" panose="030F0702030302020204" pitchFamily="66" charset="0"/>
              <a:cs typeface="Arial" panose="020B0604020202020204" pitchFamily="34" charset="0"/>
            </a:rPr>
            <a:t> </a:t>
          </a:r>
          <a:r>
            <a:rPr lang="en-MY" sz="2000" kern="12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aktif</a:t>
          </a:r>
          <a:endParaRPr lang="en-MY" sz="2000" kern="1200" dirty="0">
            <a:latin typeface="Comic Sans MS" panose="030F0702030302020204" pitchFamily="66" charset="0"/>
            <a:cs typeface="Arial" panose="020B0604020202020204" pitchFamily="34" charset="0"/>
          </a:endParaRPr>
        </a:p>
      </dsp:txBody>
      <dsp:txXfrm>
        <a:off x="4453699" y="233477"/>
        <a:ext cx="1555803" cy="1127330"/>
      </dsp:txXfrm>
    </dsp:sp>
    <dsp:sp modelId="{4AEE82E8-A578-4B84-A165-2CB22336F1B9}">
      <dsp:nvSpPr>
        <dsp:cNvPr id="0" name=""/>
        <dsp:cNvSpPr/>
      </dsp:nvSpPr>
      <dsp:spPr>
        <a:xfrm rot="19570526">
          <a:off x="6389718" y="1989281"/>
          <a:ext cx="418794" cy="602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400350" y="2144706"/>
        <a:ext cx="293156" cy="361371"/>
      </dsp:txXfrm>
    </dsp:sp>
    <dsp:sp modelId="{3831F1AC-F561-4490-BCB5-32EE5FC505DF}">
      <dsp:nvSpPr>
        <dsp:cNvPr id="0" name=""/>
        <dsp:cNvSpPr/>
      </dsp:nvSpPr>
      <dsp:spPr>
        <a:xfrm>
          <a:off x="6715903" y="761249"/>
          <a:ext cx="1951387" cy="15942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kern="12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Perkaitan</a:t>
          </a:r>
          <a:r>
            <a:rPr lang="en-MY" sz="2000" kern="1200" dirty="0" smtClean="0">
              <a:latin typeface="Comic Sans MS" panose="030F0702030302020204" pitchFamily="66" charset="0"/>
              <a:cs typeface="Arial" panose="020B0604020202020204" pitchFamily="34" charset="0"/>
            </a:rPr>
            <a:t> </a:t>
          </a:r>
          <a:r>
            <a:rPr lang="en-MY" sz="2000" kern="12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dan</a:t>
          </a:r>
          <a:r>
            <a:rPr lang="en-MY" sz="2000" kern="1200" dirty="0" smtClean="0">
              <a:latin typeface="Comic Sans MS" panose="030F0702030302020204" pitchFamily="66" charset="0"/>
              <a:cs typeface="Arial" panose="020B0604020202020204" pitchFamily="34" charset="0"/>
            </a:rPr>
            <a:t> </a:t>
          </a:r>
          <a:r>
            <a:rPr lang="en-MY" sz="2000" kern="12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corak</a:t>
          </a:r>
          <a:endParaRPr lang="en-MY" sz="2000" kern="1200" dirty="0">
            <a:latin typeface="Comic Sans MS" panose="030F0702030302020204" pitchFamily="66" charset="0"/>
            <a:cs typeface="Arial" panose="020B0604020202020204" pitchFamily="34" charset="0"/>
          </a:endParaRPr>
        </a:p>
      </dsp:txBody>
      <dsp:txXfrm>
        <a:off x="7001677" y="994726"/>
        <a:ext cx="1379839" cy="1127330"/>
      </dsp:txXfrm>
    </dsp:sp>
    <dsp:sp modelId="{FFBA26E3-88AD-4779-9D30-4EC6DBC1BD20}">
      <dsp:nvSpPr>
        <dsp:cNvPr id="0" name=""/>
        <dsp:cNvSpPr/>
      </dsp:nvSpPr>
      <dsp:spPr>
        <a:xfrm rot="452890">
          <a:off x="7000455" y="3147474"/>
          <a:ext cx="416917" cy="602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000997" y="3259716"/>
        <a:ext cx="291842" cy="361371"/>
      </dsp:txXfrm>
    </dsp:sp>
    <dsp:sp modelId="{0A73E651-3087-4132-8A8C-754E7E24EB73}">
      <dsp:nvSpPr>
        <dsp:cNvPr id="0" name=""/>
        <dsp:cNvSpPr/>
      </dsp:nvSpPr>
      <dsp:spPr>
        <a:xfrm>
          <a:off x="7588311" y="2858455"/>
          <a:ext cx="2365247" cy="15942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kern="12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Pembelajaran</a:t>
          </a:r>
          <a:r>
            <a:rPr lang="en-MY" sz="2000" kern="1200" dirty="0" smtClean="0">
              <a:latin typeface="Comic Sans MS" panose="030F0702030302020204" pitchFamily="66" charset="0"/>
              <a:cs typeface="Arial" panose="020B0604020202020204" pitchFamily="34" charset="0"/>
            </a:rPr>
            <a:t> informal</a:t>
          </a:r>
          <a:endParaRPr lang="en-MY" sz="2000" kern="1200" dirty="0">
            <a:latin typeface="Comic Sans MS" panose="030F0702030302020204" pitchFamily="66" charset="0"/>
            <a:cs typeface="Arial" panose="020B0604020202020204" pitchFamily="34" charset="0"/>
          </a:endParaRPr>
        </a:p>
      </dsp:txBody>
      <dsp:txXfrm>
        <a:off x="7934693" y="3091932"/>
        <a:ext cx="1672483" cy="1127330"/>
      </dsp:txXfrm>
    </dsp:sp>
    <dsp:sp modelId="{25CDABD2-0374-446C-8F1B-E6E4BD8338E3}">
      <dsp:nvSpPr>
        <dsp:cNvPr id="0" name=""/>
        <dsp:cNvSpPr/>
      </dsp:nvSpPr>
      <dsp:spPr>
        <a:xfrm rot="3209652">
          <a:off x="5881535" y="3994784"/>
          <a:ext cx="387445" cy="602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905078" y="4068527"/>
        <a:ext cx="271212" cy="361371"/>
      </dsp:txXfrm>
    </dsp:sp>
    <dsp:sp modelId="{7D978D15-B477-426F-A113-FE703FA58D04}">
      <dsp:nvSpPr>
        <dsp:cNvPr id="0" name=""/>
        <dsp:cNvSpPr/>
      </dsp:nvSpPr>
      <dsp:spPr>
        <a:xfrm>
          <a:off x="5698518" y="4507081"/>
          <a:ext cx="2245995" cy="15942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kern="12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Pengalaman</a:t>
          </a:r>
          <a:r>
            <a:rPr lang="en-MY" sz="2000" kern="1200" dirty="0" smtClean="0">
              <a:latin typeface="Comic Sans MS" panose="030F0702030302020204" pitchFamily="66" charset="0"/>
              <a:cs typeface="Arial" panose="020B0604020202020204" pitchFamily="34" charset="0"/>
            </a:rPr>
            <a:t> </a:t>
          </a:r>
          <a:r>
            <a:rPr lang="en-MY" sz="2000" kern="12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langsung</a:t>
          </a:r>
          <a:endParaRPr lang="en-MY" sz="2000" kern="1200" dirty="0">
            <a:latin typeface="Comic Sans MS" panose="030F0702030302020204" pitchFamily="66" charset="0"/>
            <a:cs typeface="Arial" panose="020B0604020202020204" pitchFamily="34" charset="0"/>
          </a:endParaRPr>
        </a:p>
      </dsp:txBody>
      <dsp:txXfrm>
        <a:off x="6027436" y="4740558"/>
        <a:ext cx="1588159" cy="1127330"/>
      </dsp:txXfrm>
    </dsp:sp>
    <dsp:sp modelId="{91E5B9FD-BFD7-4828-A9DB-8A219ED4DBA4}">
      <dsp:nvSpPr>
        <dsp:cNvPr id="0" name=""/>
        <dsp:cNvSpPr/>
      </dsp:nvSpPr>
      <dsp:spPr>
        <a:xfrm rot="7354152">
          <a:off x="4352493" y="4012479"/>
          <a:ext cx="372838" cy="602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4438524" y="4085805"/>
        <a:ext cx="260987" cy="361371"/>
      </dsp:txXfrm>
    </dsp:sp>
    <dsp:sp modelId="{74BFC979-608E-4D0B-860C-87F64564B533}">
      <dsp:nvSpPr>
        <dsp:cNvPr id="0" name=""/>
        <dsp:cNvSpPr/>
      </dsp:nvSpPr>
      <dsp:spPr>
        <a:xfrm>
          <a:off x="2973912" y="4519949"/>
          <a:ext cx="1848030" cy="15942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kern="12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Situasi</a:t>
          </a:r>
          <a:r>
            <a:rPr lang="en-MY" sz="2000" kern="1200" dirty="0" smtClean="0">
              <a:latin typeface="Comic Sans MS" panose="030F0702030302020204" pitchFamily="66" charset="0"/>
              <a:cs typeface="Arial" panose="020B0604020202020204" pitchFamily="34" charset="0"/>
            </a:rPr>
            <a:t> </a:t>
          </a:r>
          <a:r>
            <a:rPr lang="en-MY" sz="2000" kern="12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mendesak</a:t>
          </a:r>
          <a:endParaRPr lang="en-MY" sz="2000" kern="1200" dirty="0">
            <a:latin typeface="Comic Sans MS" panose="030F0702030302020204" pitchFamily="66" charset="0"/>
            <a:cs typeface="Arial" panose="020B0604020202020204" pitchFamily="34" charset="0"/>
          </a:endParaRPr>
        </a:p>
      </dsp:txBody>
      <dsp:txXfrm>
        <a:off x="3244550" y="4753426"/>
        <a:ext cx="1306754" cy="1127330"/>
      </dsp:txXfrm>
    </dsp:sp>
    <dsp:sp modelId="{3DFC72B0-2840-4768-963D-A601EB764F63}">
      <dsp:nvSpPr>
        <dsp:cNvPr id="0" name=""/>
        <dsp:cNvSpPr/>
      </dsp:nvSpPr>
      <dsp:spPr>
        <a:xfrm rot="10216106">
          <a:off x="3119902" y="3219073"/>
          <a:ext cx="421876" cy="602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3245554" y="3328833"/>
        <a:ext cx="295313" cy="361371"/>
      </dsp:txXfrm>
    </dsp:sp>
    <dsp:sp modelId="{1248F67E-A570-439E-8924-828190267A3B}">
      <dsp:nvSpPr>
        <dsp:cNvPr id="0" name=""/>
        <dsp:cNvSpPr/>
      </dsp:nvSpPr>
      <dsp:spPr>
        <a:xfrm>
          <a:off x="602304" y="2988578"/>
          <a:ext cx="2360815" cy="159428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kern="12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Maklum</a:t>
          </a:r>
          <a:r>
            <a:rPr lang="en-MY" sz="2000" kern="1200" dirty="0" smtClean="0">
              <a:latin typeface="Comic Sans MS" panose="030F0702030302020204" pitchFamily="66" charset="0"/>
              <a:cs typeface="Arial" panose="020B0604020202020204" pitchFamily="34" charset="0"/>
            </a:rPr>
            <a:t> </a:t>
          </a:r>
          <a:r>
            <a:rPr lang="en-MY" sz="2000" kern="12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balas</a:t>
          </a:r>
          <a:r>
            <a:rPr lang="en-MY" sz="2000" kern="1200" dirty="0" smtClean="0">
              <a:latin typeface="Comic Sans MS" panose="030F0702030302020204" pitchFamily="66" charset="0"/>
              <a:cs typeface="Arial" panose="020B0604020202020204" pitchFamily="34" charset="0"/>
            </a:rPr>
            <a:t> </a:t>
          </a:r>
          <a:r>
            <a:rPr lang="en-MY" sz="2000" kern="12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berterusan</a:t>
          </a:r>
          <a:endParaRPr lang="en-MY" sz="2000" kern="1200" dirty="0">
            <a:latin typeface="Comic Sans MS" panose="030F0702030302020204" pitchFamily="66" charset="0"/>
            <a:cs typeface="Arial" panose="020B0604020202020204" pitchFamily="34" charset="0"/>
          </a:endParaRPr>
        </a:p>
      </dsp:txBody>
      <dsp:txXfrm>
        <a:off x="948037" y="3222055"/>
        <a:ext cx="1669349" cy="1127330"/>
      </dsp:txXfrm>
    </dsp:sp>
    <dsp:sp modelId="{BDFCBD21-6531-4F13-94B2-4C7148AE6BE2}">
      <dsp:nvSpPr>
        <dsp:cNvPr id="0" name=""/>
        <dsp:cNvSpPr/>
      </dsp:nvSpPr>
      <dsp:spPr>
        <a:xfrm rot="12515919">
          <a:off x="3627559" y="2101441"/>
          <a:ext cx="369906" cy="60228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2000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3731761" y="2248458"/>
        <a:ext cx="258934" cy="361371"/>
      </dsp:txXfrm>
    </dsp:sp>
    <dsp:sp modelId="{B5C5AA5F-2125-46DB-9A62-90321288A450}">
      <dsp:nvSpPr>
        <dsp:cNvPr id="0" name=""/>
        <dsp:cNvSpPr/>
      </dsp:nvSpPr>
      <dsp:spPr>
        <a:xfrm>
          <a:off x="1196215" y="1101474"/>
          <a:ext cx="2803309" cy="12778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MY" sz="2000" kern="12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Suasana</a:t>
          </a:r>
          <a:r>
            <a:rPr lang="en-MY" sz="2000" kern="1200" dirty="0" smtClean="0">
              <a:latin typeface="Comic Sans MS" panose="030F0702030302020204" pitchFamily="66" charset="0"/>
              <a:cs typeface="Arial" panose="020B0604020202020204" pitchFamily="34" charset="0"/>
            </a:rPr>
            <a:t> yang </a:t>
          </a:r>
          <a:r>
            <a:rPr lang="en-MY" sz="2000" kern="1200" dirty="0" err="1" smtClean="0">
              <a:latin typeface="Comic Sans MS" panose="030F0702030302020204" pitchFamily="66" charset="0"/>
              <a:cs typeface="Arial" panose="020B0604020202020204" pitchFamily="34" charset="0"/>
            </a:rPr>
            <a:t>menyeronokkan</a:t>
          </a:r>
          <a:endParaRPr lang="en-MY" sz="2000" kern="1200" dirty="0">
            <a:latin typeface="Comic Sans MS" panose="030F0702030302020204" pitchFamily="66" charset="0"/>
            <a:cs typeface="Arial" panose="020B0604020202020204" pitchFamily="34" charset="0"/>
          </a:endParaRPr>
        </a:p>
      </dsp:txBody>
      <dsp:txXfrm>
        <a:off x="1606750" y="1288604"/>
        <a:ext cx="1982239" cy="903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2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EFA3F9-5413-470E-94C2-3DAF712B2A72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677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575677"/>
            <a:ext cx="3067050" cy="4524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DAC7F-81FB-49C0-A69A-14DB5BB9D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41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66276" cy="4516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311" y="2"/>
            <a:ext cx="3067520" cy="4516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7B084-CCE0-4474-A00E-D072166DD816}" type="datetimeFigureOut">
              <a:rPr lang="en-US" smtClean="0"/>
              <a:t>1/9/2017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31850" y="1128713"/>
            <a:ext cx="5413375" cy="30464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82" y="4343946"/>
            <a:ext cx="5660913" cy="35561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76505"/>
            <a:ext cx="3066276" cy="4516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311" y="8576505"/>
            <a:ext cx="3067520" cy="4516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A0974-FC4C-4BE5-931C-BF41F42E69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53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A0974-FC4C-4BE5-931C-BF41F42E69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77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874066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318228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819818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189154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089345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719766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606064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733273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028950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507395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69687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73851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213020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873368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932307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426014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273179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41ABD5B-8E27-4DB1-8E10-C8C097A7B6A1}" type="datetimeFigureOut">
              <a:rPr lang="en-MY" smtClean="0"/>
              <a:t>9/1/2017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05714E1-3791-4A84-BC90-DB095B065F8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5869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0963" y="1146220"/>
            <a:ext cx="9500315" cy="3747752"/>
          </a:xfrm>
        </p:spPr>
        <p:txBody>
          <a:bodyPr>
            <a:normAutofit/>
          </a:bodyPr>
          <a:lstStyle/>
          <a:p>
            <a:pPr algn="ctr"/>
            <a:r>
              <a:rPr lang="en-MY" sz="3600" dirty="0" smtClean="0">
                <a:latin typeface="Copperplate Gothic Bold" panose="020E0705020206020404" pitchFamily="34" charset="0"/>
              </a:rPr>
              <a:t>EDUP 3033</a:t>
            </a:r>
            <a:br>
              <a:rPr lang="en-MY" sz="3600" dirty="0" smtClean="0">
                <a:latin typeface="Copperplate Gothic Bold" panose="020E0705020206020404" pitchFamily="34" charset="0"/>
              </a:rPr>
            </a:br>
            <a:r>
              <a:rPr lang="en-MY" sz="3600" dirty="0" smtClean="0">
                <a:latin typeface="Copperplate Gothic Bold" panose="020E0705020206020404" pitchFamily="34" charset="0"/>
              </a:rPr>
              <a:t>Murid </a:t>
            </a:r>
            <a:r>
              <a:rPr lang="en-MY" sz="3600" dirty="0" err="1" smtClean="0">
                <a:latin typeface="Copperplate Gothic Bold" panose="020E0705020206020404" pitchFamily="34" charset="0"/>
              </a:rPr>
              <a:t>dan</a:t>
            </a:r>
            <a:r>
              <a:rPr lang="en-MY" sz="3600" dirty="0" smtClean="0">
                <a:latin typeface="Copperplate Gothic Bold" panose="020E0705020206020404" pitchFamily="34" charset="0"/>
              </a:rPr>
              <a:t> </a:t>
            </a:r>
            <a:r>
              <a:rPr lang="en-MY" sz="3600" dirty="0" err="1" smtClean="0">
                <a:latin typeface="Copperplate Gothic Bold" panose="020E0705020206020404" pitchFamily="34" charset="0"/>
              </a:rPr>
              <a:t>Pembelajaran</a:t>
            </a:r>
            <a:r>
              <a:rPr lang="en-MY" sz="5300" dirty="0" smtClean="0">
                <a:latin typeface="AR CENA" panose="02000000000000000000" pitchFamily="2" charset="0"/>
              </a:rPr>
              <a:t/>
            </a:r>
            <a:br>
              <a:rPr lang="en-MY" sz="5300" dirty="0" smtClean="0">
                <a:latin typeface="AR CENA" panose="02000000000000000000" pitchFamily="2" charset="0"/>
              </a:rPr>
            </a:br>
            <a:r>
              <a:rPr lang="en-MY" sz="5300" dirty="0" err="1" smtClean="0">
                <a:solidFill>
                  <a:srgbClr val="FF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Tajuk</a:t>
            </a:r>
            <a:r>
              <a:rPr lang="en-MY" sz="5300" dirty="0" smtClean="0">
                <a:solidFill>
                  <a:srgbClr val="FF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:</a:t>
            </a:r>
            <a:br>
              <a:rPr lang="en-MY" sz="5300" dirty="0" smtClean="0">
                <a:solidFill>
                  <a:srgbClr val="FF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</a:br>
            <a:r>
              <a:rPr lang="en-MY" sz="5300" dirty="0" err="1" smtClean="0">
                <a:solidFill>
                  <a:srgbClr val="FF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Menjelaskan</a:t>
            </a:r>
            <a:r>
              <a:rPr lang="en-MY" sz="5300" dirty="0" smtClean="0">
                <a:solidFill>
                  <a:srgbClr val="FF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 </a:t>
            </a:r>
            <a:r>
              <a:rPr lang="en-MY" sz="5300" dirty="0" err="1">
                <a:solidFill>
                  <a:srgbClr val="FF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P</a:t>
            </a:r>
            <a:r>
              <a:rPr lang="en-MY" sz="5300" dirty="0" err="1" smtClean="0">
                <a:solidFill>
                  <a:srgbClr val="FF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rinsip-prinsip</a:t>
            </a:r>
            <a:r>
              <a:rPr lang="en-MY" sz="5300" dirty="0" smtClean="0">
                <a:solidFill>
                  <a:srgbClr val="FF0000"/>
                </a:solidFill>
                <a:latin typeface="Cooper Black" panose="0208090404030B020404" pitchFamily="18" charset="0"/>
                <a:cs typeface="Arial" panose="020B0604020202020204" pitchFamily="34" charset="0"/>
              </a:rPr>
              <a:t> Ewell (1997)</a:t>
            </a:r>
            <a:endParaRPr lang="en-MY" sz="5300" dirty="0">
              <a:solidFill>
                <a:srgbClr val="FF0000"/>
              </a:solidFill>
              <a:latin typeface="Cooper Black" panose="0208090404030B0204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8020" y="5087155"/>
            <a:ext cx="9144000" cy="1770845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MY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MY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en-MY" sz="2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MY" sz="23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Nama</a:t>
            </a:r>
            <a:r>
              <a:rPr lang="en-MY" sz="23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3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MY" sz="23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hli</a:t>
            </a:r>
            <a:r>
              <a:rPr lang="en-MY" sz="23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3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MY" sz="23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umpulan: </a:t>
            </a:r>
          </a:p>
          <a:p>
            <a:pPr marL="3657600" lvl="7" indent="-457200" algn="l">
              <a:buFont typeface="+mj-lt"/>
              <a:buAutoNum type="arabicPeriod"/>
            </a:pPr>
            <a:r>
              <a:rPr lang="en-MY" sz="2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 AI CHIN ( 2 PISMP PM/PJ)</a:t>
            </a:r>
          </a:p>
          <a:p>
            <a:pPr marL="3657600" lvl="7" indent="-457200" algn="l">
              <a:buFont typeface="+mj-lt"/>
              <a:buAutoNum type="arabicPeriod"/>
            </a:pPr>
            <a:r>
              <a:rPr lang="en-MY" sz="2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TEOH YU KI (2 PISMP PM/MO)</a:t>
            </a:r>
          </a:p>
          <a:p>
            <a:pPr algn="l"/>
            <a:r>
              <a:rPr lang="en-MY" sz="2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	  </a:t>
            </a:r>
            <a:r>
              <a:rPr lang="en-MY" sz="23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Nama</a:t>
            </a:r>
            <a:r>
              <a:rPr lang="en-MY" sz="23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MY" sz="2300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MY" sz="2300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ensyarah</a:t>
            </a:r>
            <a:r>
              <a:rPr lang="en-MY" sz="23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MY" sz="23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HJ. SAJAP BIN </a:t>
            </a:r>
            <a:r>
              <a:rPr lang="en-MY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MASWAN</a:t>
            </a:r>
            <a:endParaRPr lang="en-MY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0519" y="0"/>
            <a:ext cx="1147850" cy="136516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320" y="0"/>
            <a:ext cx="1087073" cy="136516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662229" y="306706"/>
            <a:ext cx="28462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Institut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Pendidikan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Guru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Kampus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Tuanku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Bainun</a:t>
            </a:r>
            <a:endParaRPr lang="en-US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3681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752599"/>
          </a:xfrm>
        </p:spPr>
        <p:txBody>
          <a:bodyPr>
            <a:normAutofit/>
          </a:bodyPr>
          <a:lstStyle/>
          <a:p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Suasana</a:t>
            </a:r>
            <a:r>
              <a:rPr lang="en-MY" sz="4800" dirty="0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 Yang </a:t>
            </a:r>
            <a:r>
              <a:rPr lang="en-MY" sz="4800" dirty="0" err="1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M</a:t>
            </a:r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enyeronokkan</a:t>
            </a:r>
            <a:endParaRPr lang="en-MY" sz="4800" dirty="0">
              <a:solidFill>
                <a:schemeClr val="accent1">
                  <a:lumMod val="5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2427668"/>
            <a:ext cx="10018713" cy="4430332"/>
          </a:xfrm>
        </p:spPr>
        <p:txBody>
          <a:bodyPr>
            <a:normAutofit fontScale="92500" lnSpcReduction="20000"/>
          </a:bodyPr>
          <a:lstStyle/>
          <a:p>
            <a:r>
              <a:rPr lang="en-MY" sz="3300" dirty="0" err="1" smtClean="0">
                <a:latin typeface="Comic Sans MS" panose="030F0702030302020204" pitchFamily="66" charset="0"/>
              </a:rPr>
              <a:t>Persekitaran</a:t>
            </a:r>
            <a:r>
              <a:rPr lang="en-MY" sz="3300" dirty="0" smtClean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tempat</a:t>
            </a:r>
            <a:r>
              <a:rPr lang="en-MY" sz="3300" dirty="0" smtClean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belajar</a:t>
            </a:r>
            <a:r>
              <a:rPr lang="en-MY" sz="3300" dirty="0" smtClean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akan</a:t>
            </a:r>
            <a:r>
              <a:rPr lang="en-MY" sz="3300" dirty="0" smtClean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mempengaruhi</a:t>
            </a:r>
            <a:r>
              <a:rPr lang="en-MY" sz="3300" dirty="0" smtClean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keberkesanan</a:t>
            </a:r>
            <a:r>
              <a:rPr lang="en-MY" sz="3300" dirty="0" smtClean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pembelajaran</a:t>
            </a:r>
            <a:r>
              <a:rPr lang="en-MY" sz="33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MY" sz="3300" dirty="0" err="1" smtClean="0">
                <a:latin typeface="Comic Sans MS" panose="030F0702030302020204" pitchFamily="66" charset="0"/>
              </a:rPr>
              <a:t>Suasana</a:t>
            </a:r>
            <a:r>
              <a:rPr lang="en-MY" sz="3300" dirty="0" smtClean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tempat</a:t>
            </a:r>
            <a:r>
              <a:rPr lang="en-MY" sz="3300" dirty="0" smtClean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belajar</a:t>
            </a:r>
            <a:r>
              <a:rPr lang="en-MY" sz="3300" dirty="0" smtClean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dipengaruhi</a:t>
            </a:r>
            <a:r>
              <a:rPr lang="en-MY" sz="3300" dirty="0" smtClean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oleh</a:t>
            </a:r>
            <a:r>
              <a:rPr lang="en-MY" sz="3300" dirty="0" smtClean="0">
                <a:latin typeface="Comic Sans MS" panose="030F0702030302020204" pitchFamily="66" charset="0"/>
              </a:rPr>
              <a:t> guru. </a:t>
            </a:r>
          </a:p>
          <a:p>
            <a:r>
              <a:rPr lang="en-MY" sz="3300" dirty="0" smtClean="0">
                <a:latin typeface="Comic Sans MS" panose="030F0702030302020204" pitchFamily="66" charset="0"/>
              </a:rPr>
              <a:t>Gaya </a:t>
            </a:r>
            <a:r>
              <a:rPr lang="en-MY" sz="3300" dirty="0" err="1" smtClean="0">
                <a:latin typeface="Comic Sans MS" panose="030F0702030302020204" pitchFamily="66" charset="0"/>
              </a:rPr>
              <a:t>kepimpinan</a:t>
            </a:r>
            <a:r>
              <a:rPr lang="en-MY" sz="3300" dirty="0" smtClean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demokratik</a:t>
            </a:r>
            <a:r>
              <a:rPr lang="en-MY" sz="33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en-MY" sz="33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MY" sz="3300" dirty="0" err="1" smtClean="0">
                <a:latin typeface="Comic Sans MS" panose="030F0702030302020204" pitchFamily="66" charset="0"/>
              </a:rPr>
              <a:t>Contoh</a:t>
            </a:r>
            <a:r>
              <a:rPr lang="en-MY" sz="3300" dirty="0" smtClean="0">
                <a:latin typeface="Comic Sans MS" panose="030F0702030302020204" pitchFamily="66" charset="0"/>
              </a:rPr>
              <a:t>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300" dirty="0" err="1" smtClean="0">
                <a:latin typeface="Comic Sans MS" panose="030F0702030302020204" pitchFamily="66" charset="0"/>
              </a:rPr>
              <a:t>Mengadakan</a:t>
            </a:r>
            <a:r>
              <a:rPr lang="en-MY" sz="3300" dirty="0" smtClean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permainan</a:t>
            </a:r>
            <a:r>
              <a:rPr lang="en-MY" sz="3300" dirty="0" smtClean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berkumpulan</a:t>
            </a:r>
            <a:r>
              <a:rPr lang="en-MY" sz="3300" dirty="0" smtClean="0">
                <a:latin typeface="Comic Sans MS" panose="030F0702030302020204" pitchFamily="66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3300" dirty="0" err="1" smtClean="0">
                <a:latin typeface="Comic Sans MS" panose="030F0702030302020204" pitchFamily="66" charset="0"/>
              </a:rPr>
              <a:t>Penggunaan</a:t>
            </a:r>
            <a:r>
              <a:rPr lang="en-MY" sz="3300" dirty="0" smtClean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ganjaran</a:t>
            </a:r>
            <a:r>
              <a:rPr lang="en-MY" sz="3300" dirty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dalam</a:t>
            </a:r>
            <a:r>
              <a:rPr lang="en-MY" sz="3300" dirty="0" smtClean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bilik</a:t>
            </a:r>
            <a:r>
              <a:rPr lang="en-MY" sz="3300" dirty="0" smtClean="0">
                <a:latin typeface="Comic Sans MS" panose="030F0702030302020204" pitchFamily="66" charset="0"/>
              </a:rPr>
              <a:t> </a:t>
            </a:r>
            <a:r>
              <a:rPr lang="en-MY" sz="3300" dirty="0" err="1" smtClean="0">
                <a:latin typeface="Comic Sans MS" panose="030F0702030302020204" pitchFamily="66" charset="0"/>
              </a:rPr>
              <a:t>darjah</a:t>
            </a:r>
            <a:r>
              <a:rPr lang="en-MY" sz="3300" dirty="0" smtClean="0">
                <a:latin typeface="Comic Sans MS" panose="030F0702030302020204" pitchFamily="66" charset="0"/>
              </a:rPr>
              <a:t>.</a:t>
            </a:r>
          </a:p>
          <a:p>
            <a:pPr marL="0" indent="0">
              <a:buNone/>
            </a:pPr>
            <a:endParaRPr lang="en-MY" sz="2800" dirty="0"/>
          </a:p>
          <a:p>
            <a:pPr marL="0" indent="0">
              <a:buNone/>
            </a:pPr>
            <a:endParaRPr lang="en-MY" sz="2800" dirty="0" smtClean="0"/>
          </a:p>
          <a:p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3435000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430627"/>
          </a:xfrm>
        </p:spPr>
        <p:txBody>
          <a:bodyPr>
            <a:normAutofit/>
          </a:bodyPr>
          <a:lstStyle/>
          <a:p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Refleksi</a:t>
            </a:r>
            <a:endParaRPr lang="en-MY" sz="4800" dirty="0">
              <a:solidFill>
                <a:schemeClr val="accent1">
                  <a:lumMod val="5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7341" y="2009105"/>
            <a:ext cx="10018713" cy="3782096"/>
          </a:xfrm>
        </p:spPr>
        <p:txBody>
          <a:bodyPr>
            <a:noAutofit/>
          </a:bodyPr>
          <a:lstStyle/>
          <a:p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Amalan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atau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perlakuan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menganalisis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tindakan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,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keputusan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atau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hasil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dengan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memberikan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fokus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kepada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proses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mencapainya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 </a:t>
            </a:r>
          </a:p>
          <a:p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Merupakan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proses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memikir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kembali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pengalaman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dan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implikasinya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terhadap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diri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Merangsang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penilaian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kendiri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yang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memberikan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hala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tuju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tentang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kekuatan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atau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kelemahan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sendiri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Belajar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secara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efektif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daripada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pengalaman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MY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Contoh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Pelajar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bercerita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tentang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amalan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nilai</a:t>
            </a:r>
            <a:r>
              <a:rPr lang="en-MY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murni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dalam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kehidupan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sehariannya</a:t>
            </a:r>
            <a:r>
              <a:rPr lang="en-MY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85136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Bibliografi</a:t>
            </a:r>
            <a:endParaRPr lang="en-MY" sz="4800" dirty="0">
              <a:solidFill>
                <a:schemeClr val="accent1">
                  <a:lumMod val="5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84310" y="2112135"/>
            <a:ext cx="10018713" cy="38336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2800" dirty="0" smtClean="0">
              <a:latin typeface="Calibri" panose="020F05020202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r>
              <a:rPr lang="en-US" altLang="en-US" sz="2800" dirty="0" err="1" smtClean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Noriati</a:t>
            </a:r>
            <a:r>
              <a:rPr lang="en-US" altLang="en-US" sz="2800" dirty="0" smtClean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A. Rashid, B. P. (2009). </a:t>
            </a:r>
            <a:r>
              <a:rPr lang="en-US" altLang="en-US" sz="2800" i="1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Murid </a:t>
            </a:r>
            <a:r>
              <a:rPr lang="en-US" altLang="en-US" sz="2800" i="1" dirty="0" err="1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dan</a:t>
            </a:r>
            <a:r>
              <a:rPr lang="en-US" altLang="en-US" sz="2800" i="1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n-US" sz="2800" i="1" dirty="0" err="1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alam</a:t>
            </a:r>
            <a:r>
              <a:rPr lang="en-US" altLang="en-US" sz="2800" i="1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n-US" sz="2800" i="1" dirty="0" err="1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belajar</a:t>
            </a:r>
            <a:r>
              <a:rPr lang="en-US" altLang="en-US" sz="2800" i="1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r>
              <a:rPr lang="en-US" altLang="en-US" sz="2800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 Shah </a:t>
            </a:r>
            <a:r>
              <a:rPr lang="en-US" altLang="en-US" sz="2800" dirty="0" err="1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Alam</a:t>
            </a:r>
            <a:r>
              <a:rPr lang="en-US" altLang="en-US" sz="2800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: Oxford </a:t>
            </a:r>
            <a:r>
              <a:rPr lang="en-US" altLang="en-US" sz="2800" dirty="0" err="1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Fajar</a:t>
            </a:r>
            <a:r>
              <a:rPr lang="en-US" altLang="en-US" sz="2800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Sdn</a:t>
            </a:r>
            <a:r>
              <a:rPr lang="en-US" altLang="en-US" sz="2800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. Bhd.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2800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Sang, M. S. (2009). </a:t>
            </a:r>
            <a:r>
              <a:rPr lang="en-US" altLang="en-US" sz="2800" i="1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Murid </a:t>
            </a:r>
            <a:r>
              <a:rPr lang="en-US" altLang="en-US" sz="2800" i="1" dirty="0" err="1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dan</a:t>
            </a:r>
            <a:r>
              <a:rPr lang="en-US" altLang="en-US" sz="2800" i="1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n-US" sz="2800" i="1" dirty="0" err="1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alam</a:t>
            </a:r>
            <a:r>
              <a:rPr lang="en-US" altLang="en-US" sz="2800" i="1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n-US" sz="2800" i="1" dirty="0" err="1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belajar</a:t>
            </a:r>
            <a:r>
              <a:rPr lang="en-US" altLang="en-US" sz="2800" i="1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  <a:r>
              <a:rPr lang="en-US" altLang="en-US" sz="2800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en-US" sz="2800" dirty="0" err="1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Puchong</a:t>
            </a:r>
            <a:r>
              <a:rPr lang="en-US" altLang="en-US" sz="2800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: </a:t>
            </a:r>
            <a:r>
              <a:rPr lang="en-US" altLang="en-US" sz="2800" dirty="0" err="1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Penerbitan</a:t>
            </a:r>
            <a:r>
              <a:rPr lang="en-US" altLang="en-US" sz="2800" dirty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 multimedia </a:t>
            </a:r>
            <a:r>
              <a:rPr lang="en-US" altLang="en-US" sz="2800" dirty="0" err="1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Sdn.Bhd</a:t>
            </a:r>
            <a:r>
              <a:rPr lang="en-US" altLang="en-US" sz="2800" dirty="0" smtClean="0">
                <a:latin typeface="Comic Sans MS" panose="030F0702030302020204" pitchFamily="66" charset="0"/>
                <a:ea typeface="SimSun" panose="02010600030101010101" pitchFamily="2" charset="-122"/>
                <a:cs typeface="Arial" panose="020B0604020202020204" pitchFamily="34" charset="0"/>
              </a:rPr>
              <a:t>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MY" sz="2800" dirty="0">
                <a:latin typeface="Comic Sans MS" panose="030F0702030302020204" pitchFamily="66" charset="0"/>
                <a:cs typeface="Arial" panose="020B0604020202020204" pitchFamily="34" charset="0"/>
              </a:rPr>
              <a:t>http://duniapendidikanipg.blogspot.my/2012/10/prinsip-prinsip-pembelajaran.html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altLang="en-US" sz="2800" dirty="0"/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4400" dirty="0">
              <a:latin typeface="Arial" panose="020B0604020202020204" pitchFamily="34" charset="0"/>
            </a:endParaRPr>
          </a:p>
          <a:p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41911278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1128" y="428223"/>
            <a:ext cx="10018713" cy="1752599"/>
          </a:xfrm>
        </p:spPr>
        <p:txBody>
          <a:bodyPr>
            <a:normAutofit/>
          </a:bodyPr>
          <a:lstStyle/>
          <a:p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Pengenalan</a:t>
            </a:r>
            <a:endParaRPr lang="en-MY" sz="4800" dirty="0">
              <a:solidFill>
                <a:schemeClr val="accent1">
                  <a:lumMod val="5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Ewell (1997)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telah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membentuk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satu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model yang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menggambarkan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prinsip-prinsip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pembelajaran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ini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mempengaruhi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penguasaan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pengetahuan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,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perkembangan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kemahiran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kompetensi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apabila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diaplikasikan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di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dalam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bilik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darjah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MY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n-MY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4939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698824"/>
              </p:ext>
            </p:extLst>
          </p:nvPr>
        </p:nvGraphicFramePr>
        <p:xfrm>
          <a:off x="825322" y="463638"/>
          <a:ext cx="10515600" cy="61432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31349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09" y="244699"/>
            <a:ext cx="10018713" cy="1176269"/>
          </a:xfrm>
        </p:spPr>
        <p:txBody>
          <a:bodyPr>
            <a:normAutofit/>
          </a:bodyPr>
          <a:lstStyle/>
          <a:p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Penglibatan</a:t>
            </a:r>
            <a:r>
              <a:rPr lang="en-MY" sz="4800" dirty="0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 </a:t>
            </a:r>
            <a:r>
              <a:rPr lang="en-MY" sz="4800" dirty="0" err="1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A</a:t>
            </a:r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ktif</a:t>
            </a:r>
            <a:endParaRPr lang="en-MY" sz="4800" dirty="0">
              <a:solidFill>
                <a:schemeClr val="accent1">
                  <a:lumMod val="5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8" y="1738649"/>
            <a:ext cx="10018713" cy="4185632"/>
          </a:xfrm>
        </p:spPr>
        <p:txBody>
          <a:bodyPr>
            <a:noAutofit/>
          </a:bodyPr>
          <a:lstStyle/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Pelajar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melibatkan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diri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secara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aktif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mengambil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bahagian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dalam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pengajaran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guru.</a:t>
            </a:r>
          </a:p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Menimbulkan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interaksi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dua-hala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Pelajar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dapat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berinteraksi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>
                <a:latin typeface="Comic Sans MS" panose="030F0702030302020204" pitchFamily="66" charset="0"/>
                <a:cs typeface="Arial" panose="020B0604020202020204" pitchFamily="34" charset="0"/>
              </a:rPr>
              <a:t>s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ecara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aktif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dengan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bahan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pembelajaran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membina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pemahaman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dengan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berkesan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MY" sz="2800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Aktiviti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yang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boleh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dijalankan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:</a:t>
            </a:r>
          </a:p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Perbincangan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dalam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kelas</a:t>
            </a:r>
            <a:endParaRPr lang="en-MY" sz="2800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Pembelajaran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koperatif</a:t>
            </a:r>
            <a:endParaRPr lang="en-MY" sz="28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0934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157766"/>
            <a:ext cx="10018713" cy="1752599"/>
          </a:xfrm>
        </p:spPr>
        <p:txBody>
          <a:bodyPr>
            <a:normAutofit/>
          </a:bodyPr>
          <a:lstStyle/>
          <a:p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Perkaitan</a:t>
            </a:r>
            <a:r>
              <a:rPr lang="en-MY" sz="4800" dirty="0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 </a:t>
            </a:r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dan</a:t>
            </a:r>
            <a:r>
              <a:rPr lang="en-MY" sz="4800" dirty="0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 </a:t>
            </a:r>
            <a:r>
              <a:rPr lang="en-MY" sz="4800" dirty="0" err="1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C</a:t>
            </a:r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orak</a:t>
            </a:r>
            <a:endParaRPr lang="en-MY" sz="4800" dirty="0">
              <a:solidFill>
                <a:schemeClr val="accent1">
                  <a:lumMod val="5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1" y="2241996"/>
            <a:ext cx="10018713" cy="3811074"/>
          </a:xfrm>
        </p:spPr>
        <p:txBody>
          <a:bodyPr>
            <a:noAutofit/>
          </a:bodyPr>
          <a:lstStyle/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Pelajar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mengadaptasikan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konteks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pembelajaran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baharu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&amp;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tugasan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dengan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mengaitkan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pengetahuan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serta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kemahiran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yang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telah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dipelajari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ke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dalam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struktur-struktur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yang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baharu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MY" sz="2800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Contoh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:</a:t>
            </a:r>
          </a:p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Mengaplikasikan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idea &amp;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tema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drama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tradisional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ke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dalam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masalah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moden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  <a:endParaRPr lang="en-MY" sz="28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1641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119130"/>
            <a:ext cx="10018713" cy="1752599"/>
          </a:xfrm>
        </p:spPr>
        <p:txBody>
          <a:bodyPr>
            <a:normAutofit/>
          </a:bodyPr>
          <a:lstStyle/>
          <a:p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Pembelajaran</a:t>
            </a:r>
            <a:r>
              <a:rPr lang="en-MY" sz="4800" dirty="0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 Informal</a:t>
            </a:r>
            <a:endParaRPr lang="en-MY" sz="4800" dirty="0">
              <a:solidFill>
                <a:schemeClr val="accent1">
                  <a:lumMod val="5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871729"/>
            <a:ext cx="10119554" cy="4512972"/>
          </a:xfrm>
        </p:spPr>
        <p:txBody>
          <a:bodyPr>
            <a:normAutofit/>
          </a:bodyPr>
          <a:lstStyle/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Pembelajaran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yang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tidak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hanya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berlaku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dalam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bilik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darjah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/ 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semasa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sesuatu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pengajaran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Memperolehi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pengetahuan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melalui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pelbagai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cara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MY" sz="2800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Contoh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:</a:t>
            </a:r>
          </a:p>
          <a:p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Guru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mewujudkan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kawasan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untuk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pelajar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bermain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pelbagai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permainan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tradisional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Lawatan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sambil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belajar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47006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>
            <a:normAutofit/>
          </a:bodyPr>
          <a:lstStyle/>
          <a:p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Pengalaman</a:t>
            </a:r>
            <a:r>
              <a:rPr lang="en-MY" sz="4800" dirty="0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 </a:t>
            </a:r>
            <a:r>
              <a:rPr lang="en-MY" sz="4800" dirty="0" err="1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L</a:t>
            </a:r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angsung</a:t>
            </a:r>
            <a:endParaRPr lang="en-MY" sz="4800" dirty="0">
              <a:solidFill>
                <a:schemeClr val="accent1">
                  <a:lumMod val="5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2074572"/>
            <a:ext cx="10018713" cy="3501981"/>
          </a:xfrm>
        </p:spPr>
        <p:txBody>
          <a:bodyPr>
            <a:noAutofit/>
          </a:bodyPr>
          <a:lstStyle/>
          <a:p>
            <a:r>
              <a:rPr lang="en-MY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MY" sz="2800" i="1" dirty="0" smtClean="0">
                <a:latin typeface="Comic Sans MS" panose="030F0702030302020204" pitchFamily="66" charset="0"/>
                <a:cs typeface="Arial" panose="020B0604020202020204" pitchFamily="34" charset="0"/>
              </a:rPr>
              <a:t>Learning by doing”</a:t>
            </a:r>
          </a:p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Bergantung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kepada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proses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pelajar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membina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makna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berdasarkan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pengalamannya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Memberikan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fokus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kepada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pembelajaran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individu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–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fokus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terhadap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proses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aktif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antara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guru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dengan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murid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MY" sz="2800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Contoh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:</a:t>
            </a:r>
          </a:p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Permainan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bola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jaring</a:t>
            </a:r>
            <a:endParaRPr lang="en-MY" sz="2800" dirty="0"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5353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>
            <a:normAutofit/>
          </a:bodyPr>
          <a:lstStyle/>
          <a:p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Situasi</a:t>
            </a:r>
            <a:r>
              <a:rPr lang="en-MY" sz="4800" dirty="0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 </a:t>
            </a:r>
            <a:r>
              <a:rPr lang="en-MY" sz="4800" dirty="0" err="1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M</a:t>
            </a:r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endesak</a:t>
            </a:r>
            <a:endParaRPr lang="en-MY" sz="4800" dirty="0">
              <a:solidFill>
                <a:schemeClr val="accent1">
                  <a:lumMod val="5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09" y="1997298"/>
            <a:ext cx="10018713" cy="3476224"/>
          </a:xfrm>
        </p:spPr>
        <p:txBody>
          <a:bodyPr>
            <a:normAutofit lnSpcReduction="10000"/>
          </a:bodyPr>
          <a:lstStyle/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Situasi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yang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kompleks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&amp;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mendesak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dapat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memotivasikan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pelajar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untuk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mencari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penyelesaian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endParaRPr lang="en-MY" sz="2800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Contoh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:</a:t>
            </a:r>
          </a:p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Sediakan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pembelajaran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yang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lebih</a:t>
            </a:r>
            <a:r>
              <a:rPr lang="en-MY" sz="2800" dirty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mencabar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mengajak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murid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untuk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menerokai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penyelesaiannya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Memberi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pelajar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tanggungjawab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yang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lebih</a:t>
            </a:r>
            <a:r>
              <a:rPr lang="en-MY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712717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0" y="1"/>
            <a:ext cx="10018713" cy="1390918"/>
          </a:xfrm>
        </p:spPr>
        <p:txBody>
          <a:bodyPr>
            <a:normAutofit/>
          </a:bodyPr>
          <a:lstStyle/>
          <a:p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Maklum</a:t>
            </a:r>
            <a:r>
              <a:rPr lang="en-MY" sz="4800" dirty="0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 </a:t>
            </a:r>
            <a:r>
              <a:rPr lang="en-MY" sz="4800" dirty="0" err="1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B</a:t>
            </a:r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alas</a:t>
            </a:r>
            <a:r>
              <a:rPr lang="en-MY" sz="4800" dirty="0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 </a:t>
            </a:r>
            <a:r>
              <a:rPr lang="en-MY" sz="4800" dirty="0" err="1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B</a:t>
            </a:r>
            <a:r>
              <a:rPr lang="en-MY" sz="4800" dirty="0" err="1" smtClean="0">
                <a:solidFill>
                  <a:schemeClr val="accent1">
                    <a:lumMod val="50000"/>
                  </a:schemeClr>
                </a:solidFill>
                <a:latin typeface="Cooper Black" panose="0208090404030B020404" pitchFamily="18" charset="0"/>
              </a:rPr>
              <a:t>erterusan</a:t>
            </a:r>
            <a:endParaRPr lang="en-MY" sz="4800" dirty="0">
              <a:solidFill>
                <a:schemeClr val="accent1">
                  <a:lumMod val="5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310" y="1931831"/>
            <a:ext cx="10018713" cy="4108359"/>
          </a:xfrm>
        </p:spPr>
        <p:txBody>
          <a:bodyPr>
            <a:noAutofit/>
          </a:bodyPr>
          <a:lstStyle/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Maklumat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yang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diberi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kepada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individu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tentang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kesesuaian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sesuatu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tindakan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serta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respon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mereka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Satu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aspek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penting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dalam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meningkatkan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prestasi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pelajar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Maklum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balas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bentuk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positif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atau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negatif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Dilakukan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dengan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serta-merta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MY" sz="2800" dirty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Contoh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Guru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memberi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komen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terhadap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tugasan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yang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disiapkan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oleh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  <a:r>
              <a:rPr lang="en-MY" sz="2800" dirty="0" err="1" smtClean="0">
                <a:latin typeface="Comic Sans MS" panose="030F0702030302020204" pitchFamily="66" charset="0"/>
                <a:cs typeface="Arial" panose="020B0604020202020204" pitchFamily="34" charset="0"/>
              </a:rPr>
              <a:t>pelajar</a:t>
            </a:r>
            <a:r>
              <a:rPr lang="en-MY" sz="2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07686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435</Words>
  <Application>Microsoft Office PowerPoint</Application>
  <PresentationFormat>Widescreen</PresentationFormat>
  <Paragraphs>82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 CENA</vt:lpstr>
      <vt:lpstr>SimSun</vt:lpstr>
      <vt:lpstr>Arial</vt:lpstr>
      <vt:lpstr>Calibri</vt:lpstr>
      <vt:lpstr>Comic Sans MS</vt:lpstr>
      <vt:lpstr>Cooper Black</vt:lpstr>
      <vt:lpstr>Copperplate Gothic Bold</vt:lpstr>
      <vt:lpstr>Corbel</vt:lpstr>
      <vt:lpstr>Parallax</vt:lpstr>
      <vt:lpstr>EDUP 3033 Murid dan Pembelajaran Tajuk: Menjelaskan Prinsip-prinsip Ewell (1997)</vt:lpstr>
      <vt:lpstr>Pengenalan</vt:lpstr>
      <vt:lpstr>PowerPoint Presentation</vt:lpstr>
      <vt:lpstr>Penglibatan Aktif</vt:lpstr>
      <vt:lpstr>Perkaitan dan Corak</vt:lpstr>
      <vt:lpstr>Pembelajaran Informal</vt:lpstr>
      <vt:lpstr>Pengalaman Langsung</vt:lpstr>
      <vt:lpstr>Situasi Mendesak</vt:lpstr>
      <vt:lpstr>Maklum Balas Berterusan</vt:lpstr>
      <vt:lpstr>Suasana Yang Menyeronokkan</vt:lpstr>
      <vt:lpstr>Refleksi</vt:lpstr>
      <vt:lpstr>Bibliografi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EDUP 3033 Murid dan Pembelajaran Tajuk: Menjelaskan prinsip-prinsip Ewell (1997)</dc:title>
  <dc:creator>User</dc:creator>
  <cp:lastModifiedBy>teoh Yuki</cp:lastModifiedBy>
  <cp:revision>24</cp:revision>
  <cp:lastPrinted>2017-01-09T09:49:37Z</cp:lastPrinted>
  <dcterms:created xsi:type="dcterms:W3CDTF">2017-01-05T09:49:47Z</dcterms:created>
  <dcterms:modified xsi:type="dcterms:W3CDTF">2017-01-09T09:51:07Z</dcterms:modified>
</cp:coreProperties>
</file>